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146846816" r:id="rId6"/>
    <p:sldId id="214684681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6E6"/>
    <a:srgbClr val="CCCAF2"/>
    <a:srgbClr val="0E4145"/>
    <a:srgbClr val="BEFAF0"/>
    <a:srgbClr val="C2BFEF"/>
    <a:srgbClr val="EEF7F1"/>
    <a:srgbClr val="FF9F69"/>
    <a:srgbClr val="00F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D1364-5AAC-48C8-9ABF-EBF5D9555831}" v="4" dt="2025-06-24T10:31:00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Tempest-Routledge" userId="fd6983d6-01c5-4cde-be24-046b8c61492c" providerId="ADAL" clId="{5B9D1364-5AAC-48C8-9ABF-EBF5D9555831}"/>
    <pc:docChg chg="undo custSel addSld modSld modMainMaster">
      <pc:chgData name="Joel Tempest-Routledge" userId="fd6983d6-01c5-4cde-be24-046b8c61492c" providerId="ADAL" clId="{5B9D1364-5AAC-48C8-9ABF-EBF5D9555831}" dt="2025-06-24T10:41:12.387" v="237" actId="1035"/>
      <pc:docMkLst>
        <pc:docMk/>
      </pc:docMkLst>
      <pc:sldChg chg="modSp mod">
        <pc:chgData name="Joel Tempest-Routledge" userId="fd6983d6-01c5-4cde-be24-046b8c61492c" providerId="ADAL" clId="{5B9D1364-5AAC-48C8-9ABF-EBF5D9555831}" dt="2025-06-24T10:27:25.301" v="21" actId="20577"/>
        <pc:sldMkLst>
          <pc:docMk/>
          <pc:sldMk cId="1993355439" sldId="256"/>
        </pc:sldMkLst>
        <pc:spChg chg="mod">
          <ac:chgData name="Joel Tempest-Routledge" userId="fd6983d6-01c5-4cde-be24-046b8c61492c" providerId="ADAL" clId="{5B9D1364-5AAC-48C8-9ABF-EBF5D9555831}" dt="2025-06-24T10:27:25.301" v="21" actId="20577"/>
          <ac:spMkLst>
            <pc:docMk/>
            <pc:sldMk cId="1993355439" sldId="256"/>
            <ac:spMk id="2" creationId="{C1595F5C-743E-512E-B38E-CBE520494A60}"/>
          </ac:spMkLst>
        </pc:spChg>
      </pc:sldChg>
      <pc:sldChg chg="addSp delSp modSp mod">
        <pc:chgData name="Joel Tempest-Routledge" userId="fd6983d6-01c5-4cde-be24-046b8c61492c" providerId="ADAL" clId="{5B9D1364-5AAC-48C8-9ABF-EBF5D9555831}" dt="2025-06-24T10:41:12.387" v="237" actId="1035"/>
        <pc:sldMkLst>
          <pc:docMk/>
          <pc:sldMk cId="4162143700" sldId="2146846816"/>
        </pc:sldMkLst>
        <pc:spChg chg="mod">
          <ac:chgData name="Joel Tempest-Routledge" userId="fd6983d6-01c5-4cde-be24-046b8c61492c" providerId="ADAL" clId="{5B9D1364-5AAC-48C8-9ABF-EBF5D9555831}" dt="2025-06-24T10:41:02.855" v="228" actId="1036"/>
          <ac:spMkLst>
            <pc:docMk/>
            <pc:sldMk cId="4162143700" sldId="2146846816"/>
            <ac:spMk id="2" creationId="{89F6034A-4A89-CAC5-836F-76EBC1D8AE71}"/>
          </ac:spMkLst>
        </pc:spChg>
        <pc:spChg chg="del">
          <ac:chgData name="Joel Tempest-Routledge" userId="fd6983d6-01c5-4cde-be24-046b8c61492c" providerId="ADAL" clId="{5B9D1364-5AAC-48C8-9ABF-EBF5D9555831}" dt="2025-06-24T10:32:39.524" v="81" actId="478"/>
          <ac:spMkLst>
            <pc:docMk/>
            <pc:sldMk cId="4162143700" sldId="2146846816"/>
            <ac:spMk id="4" creationId="{FE4DE32B-CB6C-E859-6569-972F2E3044D8}"/>
          </ac:spMkLst>
        </pc:spChg>
        <pc:spChg chg="del">
          <ac:chgData name="Joel Tempest-Routledge" userId="fd6983d6-01c5-4cde-be24-046b8c61492c" providerId="ADAL" clId="{5B9D1364-5AAC-48C8-9ABF-EBF5D9555831}" dt="2025-06-24T10:32:23.317" v="77" actId="478"/>
          <ac:spMkLst>
            <pc:docMk/>
            <pc:sldMk cId="4162143700" sldId="2146846816"/>
            <ac:spMk id="5" creationId="{87A4476D-3A75-678A-B48D-F4EAB13A60E7}"/>
          </ac:spMkLst>
        </pc:spChg>
        <pc:spChg chg="mod">
          <ac:chgData name="Joel Tempest-Routledge" userId="fd6983d6-01c5-4cde-be24-046b8c61492c" providerId="ADAL" clId="{5B9D1364-5AAC-48C8-9ABF-EBF5D9555831}" dt="2025-06-24T10:28:16.401" v="24"/>
          <ac:spMkLst>
            <pc:docMk/>
            <pc:sldMk cId="4162143700" sldId="2146846816"/>
            <ac:spMk id="7" creationId="{EE78DA5B-BCA7-57ED-6CD7-2C0D7FE749A5}"/>
          </ac:spMkLst>
        </pc:spChg>
        <pc:picChg chg="del">
          <ac:chgData name="Joel Tempest-Routledge" userId="fd6983d6-01c5-4cde-be24-046b8c61492c" providerId="ADAL" clId="{5B9D1364-5AAC-48C8-9ABF-EBF5D9555831}" dt="2025-06-24T10:27:35.286" v="22" actId="478"/>
          <ac:picMkLst>
            <pc:docMk/>
            <pc:sldMk cId="4162143700" sldId="2146846816"/>
            <ac:picMk id="8" creationId="{AB99A37D-06F0-A295-F139-4F6E022DCEB8}"/>
          </ac:picMkLst>
        </pc:picChg>
        <pc:picChg chg="add del mod">
          <ac:chgData name="Joel Tempest-Routledge" userId="fd6983d6-01c5-4cde-be24-046b8c61492c" providerId="ADAL" clId="{5B9D1364-5AAC-48C8-9ABF-EBF5D9555831}" dt="2025-06-24T10:30:23.990" v="53" actId="478"/>
          <ac:picMkLst>
            <pc:docMk/>
            <pc:sldMk cId="4162143700" sldId="2146846816"/>
            <ac:picMk id="9" creationId="{8A85FC36-1282-B9D1-C7E2-248A5ABC6B45}"/>
          </ac:picMkLst>
        </pc:picChg>
        <pc:picChg chg="add mod ord">
          <ac:chgData name="Joel Tempest-Routledge" userId="fd6983d6-01c5-4cde-be24-046b8c61492c" providerId="ADAL" clId="{5B9D1364-5AAC-48C8-9ABF-EBF5D9555831}" dt="2025-06-24T10:41:12.387" v="237" actId="1035"/>
          <ac:picMkLst>
            <pc:docMk/>
            <pc:sldMk cId="4162143700" sldId="2146846816"/>
            <ac:picMk id="11" creationId="{58FB95E1-9917-ADC5-2622-7126FF8B10DC}"/>
          </ac:picMkLst>
        </pc:picChg>
      </pc:sldChg>
      <pc:sldChg chg="addSp delSp modSp add mod">
        <pc:chgData name="Joel Tempest-Routledge" userId="fd6983d6-01c5-4cde-be24-046b8c61492c" providerId="ADAL" clId="{5B9D1364-5AAC-48C8-9ABF-EBF5D9555831}" dt="2025-06-24T10:40:46.693" v="183" actId="1035"/>
        <pc:sldMkLst>
          <pc:docMk/>
          <pc:sldMk cId="2349434582" sldId="2146846817"/>
        </pc:sldMkLst>
        <pc:spChg chg="mod">
          <ac:chgData name="Joel Tempest-Routledge" userId="fd6983d6-01c5-4cde-be24-046b8c61492c" providerId="ADAL" clId="{5B9D1364-5AAC-48C8-9ABF-EBF5D9555831}" dt="2025-06-24T10:40:46.693" v="183" actId="1035"/>
          <ac:spMkLst>
            <pc:docMk/>
            <pc:sldMk cId="2349434582" sldId="2146846817"/>
            <ac:spMk id="2" creationId="{862C1DCB-7D33-AF23-F07E-AD69EE6C1071}"/>
          </ac:spMkLst>
        </pc:spChg>
        <pc:spChg chg="del mod">
          <ac:chgData name="Joel Tempest-Routledge" userId="fd6983d6-01c5-4cde-be24-046b8c61492c" providerId="ADAL" clId="{5B9D1364-5AAC-48C8-9ABF-EBF5D9555831}" dt="2025-06-24T10:32:34.822" v="80" actId="478"/>
          <ac:spMkLst>
            <pc:docMk/>
            <pc:sldMk cId="2349434582" sldId="2146846817"/>
            <ac:spMk id="4" creationId="{000D64A2-2D3B-EADA-BDA7-EA69D62D8A07}"/>
          </ac:spMkLst>
        </pc:spChg>
        <pc:spChg chg="del">
          <ac:chgData name="Joel Tempest-Routledge" userId="fd6983d6-01c5-4cde-be24-046b8c61492c" providerId="ADAL" clId="{5B9D1364-5AAC-48C8-9ABF-EBF5D9555831}" dt="2025-06-24T10:32:27.493" v="78" actId="478"/>
          <ac:spMkLst>
            <pc:docMk/>
            <pc:sldMk cId="2349434582" sldId="2146846817"/>
            <ac:spMk id="5" creationId="{CE4243A6-ED3A-019E-E1F7-FD9DCF8BDE7A}"/>
          </ac:spMkLst>
        </pc:spChg>
        <pc:spChg chg="mod">
          <ac:chgData name="Joel Tempest-Routledge" userId="fd6983d6-01c5-4cde-be24-046b8c61492c" providerId="ADAL" clId="{5B9D1364-5AAC-48C8-9ABF-EBF5D9555831}" dt="2025-06-24T10:30:41.895" v="55"/>
          <ac:spMkLst>
            <pc:docMk/>
            <pc:sldMk cId="2349434582" sldId="2146846817"/>
            <ac:spMk id="7" creationId="{B4FF8DDC-CAD3-2DC4-F13C-C74AC112C057}"/>
          </ac:spMkLst>
        </pc:spChg>
        <pc:picChg chg="add mod">
          <ac:chgData name="Joel Tempest-Routledge" userId="fd6983d6-01c5-4cde-be24-046b8c61492c" providerId="ADAL" clId="{5B9D1364-5AAC-48C8-9ABF-EBF5D9555831}" dt="2025-06-24T10:40:46.693" v="183" actId="1035"/>
          <ac:picMkLst>
            <pc:docMk/>
            <pc:sldMk cId="2349434582" sldId="2146846817"/>
            <ac:picMk id="8" creationId="{BB441EF2-4F84-011A-18EA-C4492170A200}"/>
          </ac:picMkLst>
        </pc:picChg>
      </pc:sldChg>
      <pc:sldMasterChg chg="modSldLayout">
        <pc:chgData name="Joel Tempest-Routledge" userId="fd6983d6-01c5-4cde-be24-046b8c61492c" providerId="ADAL" clId="{5B9D1364-5AAC-48C8-9ABF-EBF5D9555831}" dt="2025-06-24T10:32:16.439" v="76" actId="478"/>
        <pc:sldMasterMkLst>
          <pc:docMk/>
          <pc:sldMasterMk cId="3056331069" sldId="2147483648"/>
        </pc:sldMasterMkLst>
        <pc:sldLayoutChg chg="delSp mod">
          <pc:chgData name="Joel Tempest-Routledge" userId="fd6983d6-01c5-4cde-be24-046b8c61492c" providerId="ADAL" clId="{5B9D1364-5AAC-48C8-9ABF-EBF5D9555831}" dt="2025-06-24T10:32:16.439" v="76" actId="478"/>
          <pc:sldLayoutMkLst>
            <pc:docMk/>
            <pc:sldMasterMk cId="3056331069" sldId="2147483648"/>
            <pc:sldLayoutMk cId="261210431" sldId="2147483683"/>
          </pc:sldLayoutMkLst>
          <pc:picChg chg="del">
            <ac:chgData name="Joel Tempest-Routledge" userId="fd6983d6-01c5-4cde-be24-046b8c61492c" providerId="ADAL" clId="{5B9D1364-5AAC-48C8-9ABF-EBF5D9555831}" dt="2025-06-24T10:32:16.439" v="76" actId="478"/>
            <ac:picMkLst>
              <pc:docMk/>
              <pc:sldMasterMk cId="3056331069" sldId="2147483648"/>
              <pc:sldLayoutMk cId="261210431" sldId="2147483683"/>
              <ac:picMk id="37" creationId="{44066470-F401-15C3-BC14-F016B250724D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8247EDAB-8258-4F32-B47A-9F99D05051C9}" type="datetimeFigureOut">
              <a:rPr lang="en-US" smtClean="0"/>
              <a:pPr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F2EE07EE-ED0B-4ABE-980D-BEE22D609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1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dium shot of women wearing stethoscopes&#10;&#10;Description automatically generated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2547944"/>
            <a:ext cx="6109699" cy="2255085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4803029"/>
            <a:ext cx="610969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A2AFBD7-C1DB-85CB-A204-22939B8753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3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3745606"/>
            <a:ext cx="8785666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5625957"/>
            <a:ext cx="8785666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1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7" y="2205564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7" y="4085915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1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7" y="29434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7" y="48238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0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light bulb&#10;&#10;Description automatically generated">
            <a:extLst>
              <a:ext uri="{FF2B5EF4-FFF2-40B4-BE49-F238E27FC236}">
                <a16:creationId xmlns:a16="http://schemas.microsoft.com/office/drawing/2014/main" id="{BEE3E16C-E343-B395-1DAE-019BE61A8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495" y="23470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1495" y="42274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1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617F9A-418E-C853-BEC7-60181B5F70A6}"/>
              </a:ext>
            </a:extLst>
          </p:cNvPr>
          <p:cNvSpPr/>
          <p:nvPr userDrawn="1"/>
        </p:nvSpPr>
        <p:spPr>
          <a:xfrm>
            <a:off x="2857500" y="0"/>
            <a:ext cx="9334500" cy="1729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EB40D8-5EC0-BA6F-35B2-E029B379C2C7}"/>
              </a:ext>
            </a:extLst>
          </p:cNvPr>
          <p:cNvSpPr/>
          <p:nvPr userDrawn="1"/>
        </p:nvSpPr>
        <p:spPr>
          <a:xfrm>
            <a:off x="0" y="0"/>
            <a:ext cx="3284306" cy="6858000"/>
          </a:xfrm>
          <a:prstGeom prst="rect">
            <a:avLst/>
          </a:prstGeom>
          <a:solidFill>
            <a:srgbClr val="0E41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2409719" cy="1135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07" y="783814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D01744-4941-6839-9130-E8423D2BC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84451" y="783814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97AB68C-3AD7-C31B-DA0D-2F5AEABC7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84450" y="1898498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BA5B052-6FA4-4D39-C770-92D6B5A153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84450" y="3013182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595B57E-CC78-635D-F644-B2F8FCDBF5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84450" y="4127437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CCF576E-0981-846B-9AEF-7D5A635EA36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97007" y="191319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13D297-0CCA-E104-3282-7182EAD9A3D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97007" y="3013181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8DCB975-6AA3-8D7C-B68D-B044999817D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297007" y="41274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60BF7C5-50FF-3114-8BCB-A53A3A10251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22233" y="783814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2176F31A-B68A-A8CF-78DB-21950D7FE7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00901" y="783814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9095781-C525-7528-565C-468ED12317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00900" y="1898498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DC8175C-7673-F225-3548-8C59E93F3C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0900" y="3013182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EFC6A2C-6E03-6327-A4D8-457B2335C0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00900" y="4127437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6FE50EB-4100-0CD8-6585-8D02EFE06549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922233" y="191319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3CFCD58-6398-5F26-056E-663B5B8D627F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7922233" y="3013181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A52A8AB-3EE1-78DD-6973-C2F7F4275C09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7922233" y="41274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A17A4C9-66F1-CE7F-8CFE-885210AA84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84450" y="5237936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13619C1-3DE7-1E81-57E7-9767C0ADF49C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3297007" y="523793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990E277-D994-3CE3-A637-557A90C50AE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0900" y="5237936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ACBDEF1-74AF-0528-CAF3-F1D75F1E4342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7922233" y="523793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EF3E31AE-CDAB-A6A6-0C91-B0B665E46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0332" y="6356350"/>
            <a:ext cx="801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F2A80A-6BBD-63C1-0306-1C296B09CE43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7708EDD-7903-B8EF-61AB-16DE8144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6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0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 Dark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15FB63-02AB-F720-1FD1-80E648F777A0}"/>
              </a:ext>
            </a:extLst>
          </p:cNvPr>
          <p:cNvSpPr/>
          <p:nvPr userDrawn="1"/>
        </p:nvSpPr>
        <p:spPr>
          <a:xfrm>
            <a:off x="0" y="0"/>
            <a:ext cx="12192000" cy="17691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1pPr>
            <a:lvl2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2pPr>
            <a:lvl3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3pPr>
            <a:lvl4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4pPr>
            <a:lvl5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EA76C4-91A3-94B8-2716-765CB996413F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CED07A-0326-6A99-C1FA-9959150970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4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4302F8-B9F6-87EF-E656-B16655B0B018}"/>
              </a:ext>
            </a:extLst>
          </p:cNvPr>
          <p:cNvSpPr/>
          <p:nvPr userDrawn="1"/>
        </p:nvSpPr>
        <p:spPr>
          <a:xfrm>
            <a:off x="0" y="-8898"/>
            <a:ext cx="12192000" cy="10641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67796C-C2A8-D6BA-6FDB-A62ACB7A28D5}"/>
              </a:ext>
            </a:extLst>
          </p:cNvPr>
          <p:cNvSpPr/>
          <p:nvPr userDrawn="1"/>
        </p:nvSpPr>
        <p:spPr>
          <a:xfrm>
            <a:off x="0" y="1055240"/>
            <a:ext cx="12192000" cy="5892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B936E3-73E8-7DD2-AFFA-B76D1120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255797"/>
            <a:ext cx="11233935" cy="53757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F76E14-748A-5C0A-0A0C-208EC02EB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781" y="1192196"/>
            <a:ext cx="11233934" cy="352218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58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70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0C1BAA-AEAD-3DFD-23FA-42E7374A167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5125"/>
            <a:ext cx="5586413" cy="5811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5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4FF44-C57C-62E2-BF2B-B1B697C111EC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3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3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781" y="365125"/>
            <a:ext cx="5586413" cy="5811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74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Dark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23CE67-9170-BF80-26B2-82B2A8D0D88B}"/>
              </a:ext>
            </a:extLst>
          </p:cNvPr>
          <p:cNvSpPr/>
          <p:nvPr userDrawn="1"/>
        </p:nvSpPr>
        <p:spPr>
          <a:xfrm>
            <a:off x="-1" y="0"/>
            <a:ext cx="595985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3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3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2D7BEE-F1BD-69D1-B0B4-679650951A96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550C4CA-7FB2-C89A-49D0-C6308F489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85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3429000"/>
            <a:ext cx="3527732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0881" y="3429000"/>
            <a:ext cx="3527733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3982" y="3428999"/>
            <a:ext cx="3527733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5600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905" y="3528391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032" y="3528391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136157" y="3528390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45B4E6-461D-E6FD-047D-AEC0ACD1799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778" y="3528390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2188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2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6EED72-98F6-262E-5D47-1AFD6004B9F0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 userDrawn="1"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5415298-3132-9E50-9F2B-49DF5759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527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6374C20-86D7-7FF7-CDED-32755F73D6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5100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F28CA265-9391-48B4-FF06-72A5756EA0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5100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7527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CB090819-2F36-C54C-AEFE-0CD6470A6E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7527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2" name="Picture Placeholder 38">
            <a:extLst>
              <a:ext uri="{FF2B5EF4-FFF2-40B4-BE49-F238E27FC236}">
                <a16:creationId xmlns:a16="http://schemas.microsoft.com/office/drawing/2014/main" id="{A59DB863-6F41-1390-537A-483AE1130F9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37527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5" name="Picture Placeholder 38">
            <a:extLst>
              <a:ext uri="{FF2B5EF4-FFF2-40B4-BE49-F238E27FC236}">
                <a16:creationId xmlns:a16="http://schemas.microsoft.com/office/drawing/2014/main" id="{045BB0B1-2CD7-7C02-10F0-B2E93961695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428807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8" name="Picture Placeholder 38">
            <a:extLst>
              <a:ext uri="{FF2B5EF4-FFF2-40B4-BE49-F238E27FC236}">
                <a16:creationId xmlns:a16="http://schemas.microsoft.com/office/drawing/2014/main" id="{8EBFAF05-E8A4-DBA0-A28D-F356D8600C4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428807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1" name="Picture Placeholder 38">
            <a:extLst>
              <a:ext uri="{FF2B5EF4-FFF2-40B4-BE49-F238E27FC236}">
                <a16:creationId xmlns:a16="http://schemas.microsoft.com/office/drawing/2014/main" id="{8350FE9F-A7A9-15F7-4DF2-B594053EB14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28807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4" name="Picture Placeholder 38">
            <a:extLst>
              <a:ext uri="{FF2B5EF4-FFF2-40B4-BE49-F238E27FC236}">
                <a16:creationId xmlns:a16="http://schemas.microsoft.com/office/drawing/2014/main" id="{7AAB3D9D-526F-C93A-4116-2AF49A3E36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428807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7" name="Picture Placeholder 38">
            <a:extLst>
              <a:ext uri="{FF2B5EF4-FFF2-40B4-BE49-F238E27FC236}">
                <a16:creationId xmlns:a16="http://schemas.microsoft.com/office/drawing/2014/main" id="{6329A940-3FE9-E7EA-70A4-FBB5FE85D32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334234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0" name="Picture Placeholder 38">
            <a:extLst>
              <a:ext uri="{FF2B5EF4-FFF2-40B4-BE49-F238E27FC236}">
                <a16:creationId xmlns:a16="http://schemas.microsoft.com/office/drawing/2014/main" id="{F6D85E75-F6F2-6250-FAF8-3CFD14B76A3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334234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3" name="Picture Placeholder 38">
            <a:extLst>
              <a:ext uri="{FF2B5EF4-FFF2-40B4-BE49-F238E27FC236}">
                <a16:creationId xmlns:a16="http://schemas.microsoft.com/office/drawing/2014/main" id="{23E2A8BA-F5B4-F641-11D6-B81F486F191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334234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6" name="Picture Placeholder 38">
            <a:extLst>
              <a:ext uri="{FF2B5EF4-FFF2-40B4-BE49-F238E27FC236}">
                <a16:creationId xmlns:a16="http://schemas.microsoft.com/office/drawing/2014/main" id="{8D659DA9-4019-7908-E037-BBD16F910EE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334234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435100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435100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" name="Text Placeholder 43">
            <a:extLst>
              <a:ext uri="{FF2B5EF4-FFF2-40B4-BE49-F238E27FC236}">
                <a16:creationId xmlns:a16="http://schemas.microsoft.com/office/drawing/2014/main" id="{E50FAEA1-F17F-2748-0513-AF0832968D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1435100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2" name="Text Placeholder 43">
            <a:extLst>
              <a:ext uri="{FF2B5EF4-FFF2-40B4-BE49-F238E27FC236}">
                <a16:creationId xmlns:a16="http://schemas.microsoft.com/office/drawing/2014/main" id="{9FC6CCD3-451B-1922-5167-5F4966E939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435100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3" name="Text Placeholder 43">
            <a:extLst>
              <a:ext uri="{FF2B5EF4-FFF2-40B4-BE49-F238E27FC236}">
                <a16:creationId xmlns:a16="http://schemas.microsoft.com/office/drawing/2014/main" id="{0551ED0E-7D55-1A2D-7A76-03BBDBEEC62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435100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4" name="Text Placeholder 43">
            <a:extLst>
              <a:ext uri="{FF2B5EF4-FFF2-40B4-BE49-F238E27FC236}">
                <a16:creationId xmlns:a16="http://schemas.microsoft.com/office/drawing/2014/main" id="{4D70F604-9352-0D78-746F-37547AA59AD6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435100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6" name="Text Placeholder 43">
            <a:extLst>
              <a:ext uri="{FF2B5EF4-FFF2-40B4-BE49-F238E27FC236}">
                <a16:creationId xmlns:a16="http://schemas.microsoft.com/office/drawing/2014/main" id="{52439590-5D5B-521C-C390-868EB603B77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324194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7" name="Text Placeholder 43">
            <a:extLst>
              <a:ext uri="{FF2B5EF4-FFF2-40B4-BE49-F238E27FC236}">
                <a16:creationId xmlns:a16="http://schemas.microsoft.com/office/drawing/2014/main" id="{81427B15-6170-4DEA-C9E7-1CCDE76BC35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324194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8" name="Text Placeholder 43">
            <a:extLst>
              <a:ext uri="{FF2B5EF4-FFF2-40B4-BE49-F238E27FC236}">
                <a16:creationId xmlns:a16="http://schemas.microsoft.com/office/drawing/2014/main" id="{39989E2A-D1AB-8305-2EC6-B7A4D0F1B710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324194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9" name="Text Placeholder 43">
            <a:extLst>
              <a:ext uri="{FF2B5EF4-FFF2-40B4-BE49-F238E27FC236}">
                <a16:creationId xmlns:a16="http://schemas.microsoft.com/office/drawing/2014/main" id="{B8ABB3E2-283E-2847-C8B2-9C724A1E8C1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324194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0" name="Text Placeholder 43">
            <a:extLst>
              <a:ext uri="{FF2B5EF4-FFF2-40B4-BE49-F238E27FC236}">
                <a16:creationId xmlns:a16="http://schemas.microsoft.com/office/drawing/2014/main" id="{FB649FAA-5589-6352-6B1F-12277AAEAFD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324194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1" name="Text Placeholder 43">
            <a:extLst>
              <a:ext uri="{FF2B5EF4-FFF2-40B4-BE49-F238E27FC236}">
                <a16:creationId xmlns:a16="http://schemas.microsoft.com/office/drawing/2014/main" id="{7B94EC5C-CF82-999B-EB95-FDFEE916EFE8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5324194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" name="Text Placeholder 43">
            <a:extLst>
              <a:ext uri="{FF2B5EF4-FFF2-40B4-BE49-F238E27FC236}">
                <a16:creationId xmlns:a16="http://schemas.microsoft.com/office/drawing/2014/main" id="{234C2DF7-F9B3-AC90-C4F3-2A92899F76E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324194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3" name="Text Placeholder 43">
            <a:extLst>
              <a:ext uri="{FF2B5EF4-FFF2-40B4-BE49-F238E27FC236}">
                <a16:creationId xmlns:a16="http://schemas.microsoft.com/office/drawing/2014/main" id="{D89466F5-B656-17AC-13CE-4F86A2086BA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324194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4" name="Text Placeholder 43">
            <a:extLst>
              <a:ext uri="{FF2B5EF4-FFF2-40B4-BE49-F238E27FC236}">
                <a16:creationId xmlns:a16="http://schemas.microsoft.com/office/drawing/2014/main" id="{849F4354-0B87-7060-738F-375B616EE3A6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236437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5" name="Text Placeholder 43">
            <a:extLst>
              <a:ext uri="{FF2B5EF4-FFF2-40B4-BE49-F238E27FC236}">
                <a16:creationId xmlns:a16="http://schemas.microsoft.com/office/drawing/2014/main" id="{25912C6F-660F-C0A0-22EF-3A119D46FAA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236437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6" name="Text Placeholder 43">
            <a:extLst>
              <a:ext uri="{FF2B5EF4-FFF2-40B4-BE49-F238E27FC236}">
                <a16:creationId xmlns:a16="http://schemas.microsoft.com/office/drawing/2014/main" id="{002A527F-EB50-302D-D03A-179314E3FD53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9236437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" name="Text Placeholder 43">
            <a:extLst>
              <a:ext uri="{FF2B5EF4-FFF2-40B4-BE49-F238E27FC236}">
                <a16:creationId xmlns:a16="http://schemas.microsoft.com/office/drawing/2014/main" id="{675F147D-1276-3DE1-B81D-9D7862AC54B3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236437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8" name="Text Placeholder 43">
            <a:extLst>
              <a:ext uri="{FF2B5EF4-FFF2-40B4-BE49-F238E27FC236}">
                <a16:creationId xmlns:a16="http://schemas.microsoft.com/office/drawing/2014/main" id="{0F66AB82-4509-29DB-E1A5-74C1057E5A9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9236437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9" name="Text Placeholder 43">
            <a:extLst>
              <a:ext uri="{FF2B5EF4-FFF2-40B4-BE49-F238E27FC236}">
                <a16:creationId xmlns:a16="http://schemas.microsoft.com/office/drawing/2014/main" id="{6D1490B7-FD09-E1EA-6BBB-2B8439B6898A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36437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" name="Text Placeholder 43">
            <a:extLst>
              <a:ext uri="{FF2B5EF4-FFF2-40B4-BE49-F238E27FC236}">
                <a16:creationId xmlns:a16="http://schemas.microsoft.com/office/drawing/2014/main" id="{878AFB2C-D46F-BDB0-A84A-395192B31DA8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236437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" name="Text Placeholder 43">
            <a:extLst>
              <a:ext uri="{FF2B5EF4-FFF2-40B4-BE49-F238E27FC236}">
                <a16:creationId xmlns:a16="http://schemas.microsoft.com/office/drawing/2014/main" id="{98B5FA7C-D712-A0ED-20CA-92E2C6896E1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9236437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FB2EDA-0186-6699-A04A-9258721FAE45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and green logo&#10;&#10;Description automatically generated">
            <a:extLst>
              <a:ext uri="{FF2B5EF4-FFF2-40B4-BE49-F238E27FC236}">
                <a16:creationId xmlns:a16="http://schemas.microsoft.com/office/drawing/2014/main" id="{CC69CDFA-073E-5D6D-5F25-74A0AB53C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E9B2DA-B632-765B-7F1F-85FB1C7405D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051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 userDrawn="1">
          <p15:clr>
            <a:srgbClr val="FBAE40"/>
          </p15:clr>
        </p15:guide>
        <p15:guide id="2" pos="279" userDrawn="1">
          <p15:clr>
            <a:srgbClr val="FBAE40"/>
          </p15:clr>
        </p15:guide>
        <p15:guide id="3" pos="2457" userDrawn="1">
          <p15:clr>
            <a:srgbClr val="FBAE40"/>
          </p15:clr>
        </p15:guide>
        <p15:guide id="4" pos="2729" userDrawn="1">
          <p15:clr>
            <a:srgbClr val="FBAE40"/>
          </p15:clr>
        </p15:guide>
        <p15:guide id="5" pos="4906" userDrawn="1">
          <p15:clr>
            <a:srgbClr val="FBAE40"/>
          </p15:clr>
        </p15:guide>
        <p15:guide id="6" pos="5178" userDrawn="1">
          <p15:clr>
            <a:srgbClr val="FBAE40"/>
          </p15:clr>
        </p15:guide>
        <p15:guide id="7" orient="horz" pos="1888" userDrawn="1">
          <p15:clr>
            <a:srgbClr val="FBAE40"/>
          </p15:clr>
        </p15:guide>
        <p15:guide id="8" orient="horz" pos="2614" userDrawn="1">
          <p15:clr>
            <a:srgbClr val="FBAE40"/>
          </p15:clr>
        </p15:guide>
        <p15:guide id="9" orient="horz" pos="3317" userDrawn="1">
          <p15:clr>
            <a:srgbClr val="FBAE40"/>
          </p15:clr>
        </p15:guide>
        <p15:guide id="10" orient="horz" pos="1706" userDrawn="1">
          <p15:clr>
            <a:srgbClr val="FBAE40"/>
          </p15:clr>
        </p15:guide>
        <p15:guide id="11" orient="horz" pos="2432" userDrawn="1">
          <p15:clr>
            <a:srgbClr val="FBAE40"/>
          </p15:clr>
        </p15:guide>
        <p15:guide id="12" orient="horz" pos="3135" userDrawn="1">
          <p15:clr>
            <a:srgbClr val="FBAE40"/>
          </p15:clr>
        </p15:guide>
        <p15:guide id="13" orient="horz" pos="383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A24CD-731C-58F1-8441-844A8ED88F52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 userDrawn="1"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9291" y="2114813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62612" y="211481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96261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8">
            <a:extLst>
              <a:ext uri="{FF2B5EF4-FFF2-40B4-BE49-F238E27FC236}">
                <a16:creationId xmlns:a16="http://schemas.microsoft.com/office/drawing/2014/main" id="{E853C789-EB34-7130-618C-9C478FE02DCC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324471" y="2114813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43">
            <a:extLst>
              <a:ext uri="{FF2B5EF4-FFF2-40B4-BE49-F238E27FC236}">
                <a16:creationId xmlns:a16="http://schemas.microsoft.com/office/drawing/2014/main" id="{FBC3D0B0-1D94-9FD4-965F-C3B3D1CF0A5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727792" y="211481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3">
            <a:extLst>
              <a:ext uri="{FF2B5EF4-FFF2-40B4-BE49-F238E27FC236}">
                <a16:creationId xmlns:a16="http://schemas.microsoft.com/office/drawing/2014/main" id="{3FD8720D-8ED6-63B6-A14B-7B42E474FC28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72779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38">
            <a:extLst>
              <a:ext uri="{FF2B5EF4-FFF2-40B4-BE49-F238E27FC236}">
                <a16:creationId xmlns:a16="http://schemas.microsoft.com/office/drawing/2014/main" id="{F6350CE6-EBD0-3721-6CBE-657441D4577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59291" y="3575622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43">
            <a:extLst>
              <a:ext uri="{FF2B5EF4-FFF2-40B4-BE49-F238E27FC236}">
                <a16:creationId xmlns:a16="http://schemas.microsoft.com/office/drawing/2014/main" id="{C2C2AD1D-ED10-B5A1-FB56-D220DF1C6F4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62612" y="3575622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3">
            <a:extLst>
              <a:ext uri="{FF2B5EF4-FFF2-40B4-BE49-F238E27FC236}">
                <a16:creationId xmlns:a16="http://schemas.microsoft.com/office/drawing/2014/main" id="{ADA43506-C7D8-23AB-9685-6B51B9B8C7E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96261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38">
            <a:extLst>
              <a:ext uri="{FF2B5EF4-FFF2-40B4-BE49-F238E27FC236}">
                <a16:creationId xmlns:a16="http://schemas.microsoft.com/office/drawing/2014/main" id="{78E6E0E6-172E-12F9-0FD9-FD908DB3172B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324471" y="3575622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Text Placeholder 43">
            <a:extLst>
              <a:ext uri="{FF2B5EF4-FFF2-40B4-BE49-F238E27FC236}">
                <a16:creationId xmlns:a16="http://schemas.microsoft.com/office/drawing/2014/main" id="{CF49D2FD-33E6-B6D2-6225-FD60DE2FFC4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727792" y="3575622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43">
            <a:extLst>
              <a:ext uri="{FF2B5EF4-FFF2-40B4-BE49-F238E27FC236}">
                <a16:creationId xmlns:a16="http://schemas.microsoft.com/office/drawing/2014/main" id="{7917AF7B-F3ED-83F1-FC74-522440239A9D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72779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Picture Placeholder 38">
            <a:extLst>
              <a:ext uri="{FF2B5EF4-FFF2-40B4-BE49-F238E27FC236}">
                <a16:creationId xmlns:a16="http://schemas.microsoft.com/office/drawing/2014/main" id="{4B7F7E33-84F3-5CB5-6467-3B3810B65CD7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59291" y="5025280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43">
            <a:extLst>
              <a:ext uri="{FF2B5EF4-FFF2-40B4-BE49-F238E27FC236}">
                <a16:creationId xmlns:a16="http://schemas.microsoft.com/office/drawing/2014/main" id="{517F6BC9-538D-60D5-4C67-8B7A46CEE665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962612" y="5025280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43">
            <a:extLst>
              <a:ext uri="{FF2B5EF4-FFF2-40B4-BE49-F238E27FC236}">
                <a16:creationId xmlns:a16="http://schemas.microsoft.com/office/drawing/2014/main" id="{B642C12E-6639-1D0E-51E8-97B929EFD2B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96261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Picture Placeholder 38">
            <a:extLst>
              <a:ext uri="{FF2B5EF4-FFF2-40B4-BE49-F238E27FC236}">
                <a16:creationId xmlns:a16="http://schemas.microsoft.com/office/drawing/2014/main" id="{4730BCE2-CCFD-84C7-2FBC-4621E6A04168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6324471" y="5025280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ext Placeholder 43">
            <a:extLst>
              <a:ext uri="{FF2B5EF4-FFF2-40B4-BE49-F238E27FC236}">
                <a16:creationId xmlns:a16="http://schemas.microsoft.com/office/drawing/2014/main" id="{5D5BECFC-762F-9746-5E07-CEBEBEFA7BF1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727792" y="5025280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43">
            <a:extLst>
              <a:ext uri="{FF2B5EF4-FFF2-40B4-BE49-F238E27FC236}">
                <a16:creationId xmlns:a16="http://schemas.microsoft.com/office/drawing/2014/main" id="{FB98835C-3A2F-1044-A5E2-7A7ED3A27C39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772779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92145C67-EAD5-3F58-F683-748B621E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332" y="6356350"/>
            <a:ext cx="801383" cy="365125"/>
          </a:xfrm>
        </p:spPr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5ACA3B-69AF-7EAF-50E7-411F80B1F3BC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and green logo&#10;&#10;Description automatically generated">
            <a:extLst>
              <a:ext uri="{FF2B5EF4-FFF2-40B4-BE49-F238E27FC236}">
                <a16:creationId xmlns:a16="http://schemas.microsoft.com/office/drawing/2014/main" id="{85D83A78-223C-17DB-4916-C198B44B9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7CB1F8-A60A-3677-5D96-53ED46AC570D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347940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345FEA-FF69-BE9A-5A2D-884EACEDE29C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EF7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CD3CF00-1728-A16B-BE46-CF216C3D86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750" y="4664075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7F2FB0B-823F-A522-CB72-9C5E562B3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6875" y="4651696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38763C-6F01-EA16-E5EA-63DF43B4612E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8080C5-5FD5-4089-48F5-41EB01CCBDA3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and green logo&#10;&#10;Description automatically generated">
            <a:extLst>
              <a:ext uri="{FF2B5EF4-FFF2-40B4-BE49-F238E27FC236}">
                <a16:creationId xmlns:a16="http://schemas.microsoft.com/office/drawing/2014/main" id="{4A7627E3-9F18-1660-26B5-D306E93BE4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0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36499A-AED4-5E60-21CD-BEC68745ED7F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C50BF32-8736-3897-7510-9D50BA5601A4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 userDrawn="1"/>
        </p:nvSpPr>
        <p:spPr>
          <a:xfrm>
            <a:off x="6637106" y="1982912"/>
            <a:ext cx="4582274" cy="2876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D497E-8CEB-6123-8D0B-82C57614C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3917" y="1736332"/>
            <a:ext cx="6121524" cy="367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8715C1-8350-76DA-F432-F42B6EF6F458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73A334-1110-6F0C-13D3-CDF6720AF2B0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 userDrawn="1"/>
        </p:nvSpPr>
        <p:spPr>
          <a:xfrm>
            <a:off x="7417942" y="1078787"/>
            <a:ext cx="3010328" cy="46952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21330F-89E3-1D46-4C07-21812FA29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472"/>
          <a:stretch/>
        </p:blipFill>
        <p:spPr>
          <a:xfrm>
            <a:off x="7177917" y="785022"/>
            <a:ext cx="3500651" cy="52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5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E55D6E-0CAC-819F-59AC-95CEDE5E1D2A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DBB512E-D468-68CC-1342-6839EF305046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6715-498C-6A0C-3021-F0901F8353B6}"/>
              </a:ext>
            </a:extLst>
          </p:cNvPr>
          <p:cNvSpPr/>
          <p:nvPr userDrawn="1"/>
        </p:nvSpPr>
        <p:spPr>
          <a:xfrm>
            <a:off x="7616574" y="912108"/>
            <a:ext cx="2369906" cy="4974984"/>
          </a:xfrm>
          <a:prstGeom prst="roundRect">
            <a:avLst>
              <a:gd name="adj" fmla="val 1623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7D5EF-5E99-DE95-6DB0-A6FA1173C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6350"/>
          <a:stretch/>
        </p:blipFill>
        <p:spPr>
          <a:xfrm>
            <a:off x="7417942" y="705617"/>
            <a:ext cx="2726371" cy="534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12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and 1/2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ADF53-B5BE-2E81-8F3C-9A195A5FCF6B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5B60A-A5DA-5FF7-2BC7-E9D2F7D039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175" r="16175" b="7727"/>
          <a:stretch/>
        </p:blipFill>
        <p:spPr>
          <a:xfrm>
            <a:off x="7083482" y="365125"/>
            <a:ext cx="4745410" cy="5991211"/>
          </a:xfrm>
          <a:prstGeom prst="roundRect">
            <a:avLst>
              <a:gd name="adj" fmla="val 4159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706E12-3CA0-7C96-18AF-7D46C789C810}"/>
              </a:ext>
            </a:extLst>
          </p:cNvPr>
          <p:cNvCxnSpPr>
            <a:cxnSpLocks/>
          </p:cNvCxnSpPr>
          <p:nvPr userDrawn="1"/>
        </p:nvCxnSpPr>
        <p:spPr>
          <a:xfrm>
            <a:off x="1248228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422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1">
    <p:bg>
      <p:bgPr>
        <a:solidFill>
          <a:srgbClr val="0E4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15A1EB-530E-6D76-2A1A-9FF2B7C3F7A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0" y="1709738"/>
            <a:ext cx="7319979" cy="2613025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3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982EF-DF88-3F24-3B87-9EF78376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 userDrawn="1"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BEFA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10183A-03AC-285E-8450-49A7FEE4D7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6" cy="339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537B30-F6CF-D5B8-F012-4367686B5061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5CE2A3-A918-4508-4654-1D959D1803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77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2">
    <p:bg>
      <p:bgPr>
        <a:solidFill>
          <a:srgbClr val="BE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51D42A-F2A4-A19D-B5F5-FBCF66C89B08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0" y="1709738"/>
            <a:ext cx="7319979" cy="2613025"/>
          </a:xfrm>
        </p:spPr>
        <p:txBody>
          <a:bodyPr anchor="b"/>
          <a:lstStyle>
            <a:lvl1pPr>
              <a:defRPr sz="6000">
                <a:solidFill>
                  <a:srgbClr val="0E414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3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E414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982EF-DF88-3F24-3B87-9EF78376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 userDrawn="1"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FF9F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FEA84-96D4-1E62-4543-EEDFD2C63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7" cy="3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728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ACED90-07F6-A878-AE73-BC2FB4471B8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3A281-13F7-DCCF-1E51-7C5B90B032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3FA74D-C647-76F6-9907-3FCC931E6237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9252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07010-BE4A-1624-F542-79167E710DFF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1195D-C3C0-A496-7150-B0AC17E8A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28AD2F4-1691-4A96-BC33-E15A3B349267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843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AED46-31DE-E3BB-7BBF-696E791DBD24}"/>
              </a:ext>
            </a:extLst>
          </p:cNvPr>
          <p:cNvCxnSpPr>
            <a:cxnSpLocks/>
          </p:cNvCxnSpPr>
          <p:nvPr userDrawn="1"/>
        </p:nvCxnSpPr>
        <p:spPr>
          <a:xfrm>
            <a:off x="1248228" y="6646674"/>
            <a:ext cx="10406743" cy="0"/>
          </a:xfrm>
          <a:prstGeom prst="line">
            <a:avLst/>
          </a:prstGeom>
          <a:ln w="12700">
            <a:solidFill>
              <a:srgbClr val="0E4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82272C7-B794-5D1F-A1F2-533BCDABD1E0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C4BC7-CA53-6CB1-0BA9-37A75E2621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EA0DCD-967C-A53F-8FBA-B2AC05943599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365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23AC1-1102-C54F-9DE5-220F4B9A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084676-857A-A51B-65D6-DC3D6782D79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503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 with Logo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F8505-178C-4E3C-9C67-1A516F50A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18160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EFB3E-0FC1-4215-A3D2-E8296734F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8543" y="1187003"/>
            <a:ext cx="518160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8F42C4-DB20-FC83-084C-360DC445DFE7}"/>
              </a:ext>
            </a:extLst>
          </p:cNvPr>
          <p:cNvCxnSpPr>
            <a:cxnSpLocks/>
          </p:cNvCxnSpPr>
          <p:nvPr userDrawn="1"/>
        </p:nvCxnSpPr>
        <p:spPr>
          <a:xfrm>
            <a:off x="185202" y="894607"/>
            <a:ext cx="1157659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B92FF1CB-69C4-0478-7138-239BB4F7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24-Jun-25</a:t>
            </a:fld>
            <a:endParaRPr lang="en-GB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C15ED34F-B85A-5005-46EA-B0CE3A523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C14A66B8-10B7-CD88-1516-C585DC02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F1B70036-979D-16DB-C46B-4F5E31FD0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02" y="100022"/>
            <a:ext cx="10854597" cy="592629"/>
          </a:xfrm>
        </p:spPr>
        <p:txBody>
          <a:bodyPr>
            <a:noAutofit/>
          </a:bodyPr>
          <a:lstStyle>
            <a:lvl1pPr>
              <a:defRPr sz="28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DD6D9FC-2C9E-CDB2-2B3D-C507723FD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68451" y="100026"/>
            <a:ext cx="593345" cy="5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0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948301-CA6D-9433-2844-99D8EEC42B79}"/>
              </a:ext>
            </a:extLst>
          </p:cNvPr>
          <p:cNvSpPr/>
          <p:nvPr userDrawn="1"/>
        </p:nvSpPr>
        <p:spPr>
          <a:xfrm>
            <a:off x="0" y="-11758"/>
            <a:ext cx="12192000" cy="16562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0CDCD-47A7-8F97-947E-740848D1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255796"/>
            <a:ext cx="11233935" cy="1135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510FF-DAA8-5585-5F61-79B447DC0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781" y="1788735"/>
            <a:ext cx="11233935" cy="4388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244E9-22C7-4F81-95E6-3D3C3108F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0476" y="6356350"/>
            <a:ext cx="4212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E4145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155874-D9D5-D2B6-8A93-DA683DC1E6BC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and green logo&#10;&#10;Description automatically generated">
            <a:extLst>
              <a:ext uri="{FF2B5EF4-FFF2-40B4-BE49-F238E27FC236}">
                <a16:creationId xmlns:a16="http://schemas.microsoft.com/office/drawing/2014/main" id="{5333FA30-E002-5CE8-BE52-62796C41486A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F05A4-CFBE-D575-321E-BE0CAA509C0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05633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6" r:id="rId3"/>
    <p:sldLayoutId id="2147483677" r:id="rId4"/>
    <p:sldLayoutId id="2147483681" r:id="rId5"/>
    <p:sldLayoutId id="2147483669" r:id="rId6"/>
    <p:sldLayoutId id="2147483650" r:id="rId7"/>
    <p:sldLayoutId id="2147483673" r:id="rId8"/>
    <p:sldLayoutId id="2147483682" r:id="rId9"/>
    <p:sldLayoutId id="2147483660" r:id="rId10"/>
    <p:sldLayoutId id="2147483670" r:id="rId11"/>
    <p:sldLayoutId id="2147483671" r:id="rId12"/>
    <p:sldLayoutId id="2147483672" r:id="rId13"/>
    <p:sldLayoutId id="2147483667" r:id="rId14"/>
    <p:sldLayoutId id="2147483668" r:id="rId15"/>
    <p:sldLayoutId id="2147483674" r:id="rId16"/>
    <p:sldLayoutId id="2147483680" r:id="rId17"/>
    <p:sldLayoutId id="2147483665" r:id="rId18"/>
    <p:sldLayoutId id="2147483662" r:id="rId19"/>
    <p:sldLayoutId id="2147483663" r:id="rId20"/>
    <p:sldLayoutId id="2147483664" r:id="rId21"/>
    <p:sldLayoutId id="2147483666" r:id="rId22"/>
    <p:sldLayoutId id="2147483651" r:id="rId23"/>
    <p:sldLayoutId id="2147483661" r:id="rId24"/>
    <p:sldLayoutId id="2147483652" r:id="rId25"/>
    <p:sldLayoutId id="2147483678" r:id="rId26"/>
    <p:sldLayoutId id="2147483679" r:id="rId27"/>
    <p:sldLayoutId id="2147483655" r:id="rId28"/>
    <p:sldLayoutId id="2147483683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E4145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5F5C-743E-512E-B38E-CBE520494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</a:t>
            </a:r>
            <a:r>
              <a:rPr lang="en-US" dirty="0"/>
              <a:t>TFT Slot Settings</a:t>
            </a:r>
          </a:p>
        </p:txBody>
      </p:sp>
    </p:spTree>
    <p:extLst>
      <p:ext uri="{BB962C8B-B14F-4D97-AF65-F5344CB8AC3E}">
        <p14:creationId xmlns:p14="http://schemas.microsoft.com/office/powerpoint/2010/main" val="199335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F6034A-4A89-CAC5-836F-76EBC1D8AE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684927"/>
            <a:ext cx="11123126" cy="3447141"/>
          </a:xfrm>
        </p:spPr>
        <p:txBody>
          <a:bodyPr/>
          <a:lstStyle/>
          <a:p>
            <a:r>
              <a:rPr lang="en-US" sz="1600" b="1" dirty="0"/>
              <a:t>Worker Group</a:t>
            </a:r>
            <a:r>
              <a:rPr lang="en-US" sz="1600" dirty="0"/>
              <a:t>: Grades of doctors who will work the </a:t>
            </a:r>
            <a:r>
              <a:rPr lang="en-US" sz="1600" dirty="0" err="1"/>
              <a:t>rota</a:t>
            </a:r>
            <a:r>
              <a:rPr lang="en-US" sz="1600" dirty="0"/>
              <a:t>. Example: Doctors in training </a:t>
            </a:r>
          </a:p>
          <a:p>
            <a:r>
              <a:rPr lang="en-US" sz="1600" b="1" dirty="0"/>
              <a:t>Specialty Name</a:t>
            </a:r>
            <a:r>
              <a:rPr lang="en-US" sz="1600" dirty="0"/>
              <a:t>: Specialty this </a:t>
            </a:r>
            <a:r>
              <a:rPr lang="en-US" sz="1600" dirty="0" err="1"/>
              <a:t>rota</a:t>
            </a:r>
            <a:r>
              <a:rPr lang="en-US" sz="1600" dirty="0"/>
              <a:t> belongs to. Example: Urology </a:t>
            </a:r>
          </a:p>
          <a:p>
            <a:r>
              <a:rPr lang="en-US" sz="1600" b="1" dirty="0"/>
              <a:t>Grade</a:t>
            </a:r>
            <a:r>
              <a:rPr lang="en-US" sz="1600" dirty="0"/>
              <a:t>: Grade of the doctor. Example: FY1 (2016) </a:t>
            </a:r>
          </a:p>
          <a:p>
            <a:r>
              <a:rPr lang="en-US" sz="1600" b="1" dirty="0"/>
              <a:t>Pay Scale</a:t>
            </a:r>
            <a:r>
              <a:rPr lang="en-US" sz="1600" dirty="0"/>
              <a:t>: For some grades, there are different levels on the pay scale linked to the service of the doctor which will default the leave allowances accordingly. Example: F1 (+5) </a:t>
            </a:r>
          </a:p>
          <a:p>
            <a:r>
              <a:rPr lang="en-US" sz="1600" b="1" dirty="0"/>
              <a:t>Annual Leave Allowance</a:t>
            </a:r>
            <a:r>
              <a:rPr lang="en-US" sz="1600" dirty="0"/>
              <a:t>: Annual Leave entitlement in days. Full time entitlement to annual leave relevant to time in NHS service (irrespective of FT or LTFT status – entitlements are pro-</a:t>
            </a:r>
            <a:r>
              <a:rPr lang="en-US" sz="1600" dirty="0" err="1"/>
              <a:t>rata’d</a:t>
            </a:r>
            <a:r>
              <a:rPr lang="en-US" sz="1600" dirty="0"/>
              <a:t> within the calculation if required). Example: 35 </a:t>
            </a:r>
          </a:p>
          <a:p>
            <a:r>
              <a:rPr lang="en-US" sz="1600" b="1" dirty="0"/>
              <a:t>Study Leave Allowance</a:t>
            </a:r>
            <a:r>
              <a:rPr lang="en-US" sz="1600" dirty="0"/>
              <a:t>: Study Leave entitlement in days. Relevant full-time study leave allowances relevant to training grade (irrespective of FT or LTFT status – entitlements are pro-</a:t>
            </a:r>
            <a:r>
              <a:rPr lang="en-US" sz="1600" dirty="0" err="1"/>
              <a:t>rata’d</a:t>
            </a:r>
            <a:r>
              <a:rPr lang="en-US" sz="1600" dirty="0"/>
              <a:t> within the calculation if required).This should default to full allowance, excepting the specific days of study leave which are timetabled and protected within a work schedule. </a:t>
            </a:r>
          </a:p>
          <a:p>
            <a:r>
              <a:rPr lang="en-US" sz="1600" b="1" dirty="0"/>
              <a:t>Bank Holiday Allowance</a:t>
            </a:r>
            <a:r>
              <a:rPr lang="en-US" sz="1600" dirty="0"/>
              <a:t>: Bank Holiday entitlement in days. </a:t>
            </a:r>
            <a:br>
              <a:rPr lang="en-US" sz="1600" dirty="0"/>
            </a:br>
            <a:r>
              <a:rPr lang="en-US" sz="1600" dirty="0"/>
              <a:t>Full time entitlement to bank holidays (irrespective of FT or LTFT status – </a:t>
            </a:r>
            <a:br>
              <a:rPr lang="en-US" sz="1600" dirty="0"/>
            </a:br>
            <a:r>
              <a:rPr lang="en-US" sz="1600" dirty="0"/>
              <a:t>entitlements are pro-</a:t>
            </a:r>
            <a:r>
              <a:rPr lang="en-US" sz="1600" dirty="0" err="1"/>
              <a:t>rata’d</a:t>
            </a:r>
            <a:r>
              <a:rPr lang="en-US" sz="1600" dirty="0"/>
              <a:t> within the calculation). </a:t>
            </a:r>
          </a:p>
          <a:p>
            <a:r>
              <a:rPr lang="en-US" sz="1600" b="1" dirty="0"/>
              <a:t>EWTD Opt-out</a:t>
            </a:r>
            <a:r>
              <a:rPr lang="en-US" sz="1600" dirty="0"/>
              <a:t>: Tick yes to record that this slot is for doctors who have opted</a:t>
            </a:r>
            <a:br>
              <a:rPr lang="en-US" sz="1600" dirty="0"/>
            </a:br>
            <a:r>
              <a:rPr lang="en-US" sz="1600" dirty="0"/>
              <a:t>out of EWTD. </a:t>
            </a:r>
            <a:endParaRPr lang="en-GB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4AA4D-164F-475B-1D09-A7439EEB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38A02-4B3B-4CED-A4AC-3925203637D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78DA5B-BCA7-57ED-6CD7-2C0D7FE74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 settings: Slot Specific Settings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FB95E1-9917-ADC5-2622-7126FF8B1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678" y="4815858"/>
            <a:ext cx="3271780" cy="182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4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CEBDE-3B92-1D1B-14BB-2946E52AD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2C1DCB-7D33-AF23-F07E-AD69EE6C1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757380"/>
            <a:ext cx="11123126" cy="3447141"/>
          </a:xfrm>
        </p:spPr>
        <p:txBody>
          <a:bodyPr/>
          <a:lstStyle/>
          <a:p>
            <a:r>
              <a:rPr lang="en-US" sz="1600" b="1" dirty="0"/>
              <a:t>LTFT percentage</a:t>
            </a:r>
            <a:r>
              <a:rPr lang="en-US" sz="1600" dirty="0"/>
              <a:t>: The agreed LTFT percentage</a:t>
            </a:r>
          </a:p>
          <a:p>
            <a:r>
              <a:rPr lang="en-US" sz="1600" b="1" dirty="0"/>
              <a:t>Full time basic salary</a:t>
            </a:r>
            <a:r>
              <a:rPr lang="en-US" sz="1600" dirty="0"/>
              <a:t>: The basic salary for a full-time doctor at this grade (this will be pro-rated later within the calculations) </a:t>
            </a:r>
          </a:p>
          <a:p>
            <a:r>
              <a:rPr lang="en-US" sz="1600" b="1" dirty="0"/>
              <a:t>Full time weekend frequency</a:t>
            </a:r>
            <a:r>
              <a:rPr lang="en-US" sz="1600" dirty="0"/>
              <a:t>: full time equivalent of weekend working, that will be pro-rated within the calculations in line with NHS Employers Ready Reckoner.</a:t>
            </a:r>
          </a:p>
          <a:p>
            <a:r>
              <a:rPr lang="en-US" sz="1600" b="1" dirty="0"/>
              <a:t>LTFT percentage</a:t>
            </a:r>
            <a:r>
              <a:rPr lang="en-US" sz="1600" dirty="0"/>
              <a:t>: The percentage that the doctor is contributing to the on call </a:t>
            </a:r>
            <a:r>
              <a:rPr lang="en-US" sz="1600" dirty="0" err="1"/>
              <a:t>rota</a:t>
            </a:r>
            <a:r>
              <a:rPr lang="en-US" sz="1600" dirty="0"/>
              <a:t> and this gives them that percentage of the on call availability allowance. Example, 12% will be 12% of the full time on call allowance</a:t>
            </a:r>
            <a:endParaRPr lang="en-GB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89EF4-F813-32B8-1ED1-5FB4E0C2D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38A02-4B3B-4CED-A4AC-3925203637D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4FF8DDC-CAD3-2DC4-F13C-C74AC112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 settings: LTFT Settings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441EF2-4F84-011A-18EA-C4492170A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402" y="4244882"/>
            <a:ext cx="4745195" cy="145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34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E4145"/>
      </a:dk2>
      <a:lt2>
        <a:srgbClr val="BEFAF0"/>
      </a:lt2>
      <a:accent1>
        <a:srgbClr val="00F0C8"/>
      </a:accent1>
      <a:accent2>
        <a:srgbClr val="73D2E1"/>
      </a:accent2>
      <a:accent3>
        <a:srgbClr val="9B96E6"/>
      </a:accent3>
      <a:accent4>
        <a:srgbClr val="5ADCA0"/>
      </a:accent4>
      <a:accent5>
        <a:srgbClr val="FFA069"/>
      </a:accent5>
      <a:accent6>
        <a:srgbClr val="EEF7F1"/>
      </a:accent6>
      <a:hlink>
        <a:srgbClr val="FFA069"/>
      </a:hlink>
      <a:folHlink>
        <a:srgbClr val="595959"/>
      </a:folHlink>
    </a:clrScheme>
    <a:fontScheme name="Helvetica">
      <a:majorFont>
        <a:latin typeface="Impact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E149F9C1FBF147A43B906520B4DDE4" ma:contentTypeVersion="11" ma:contentTypeDescription="Create a new document." ma:contentTypeScope="" ma:versionID="15add7fb297548533f25abc14064eabf">
  <xsd:schema xmlns:xsd="http://www.w3.org/2001/XMLSchema" xmlns:xs="http://www.w3.org/2001/XMLSchema" xmlns:p="http://schemas.microsoft.com/office/2006/metadata/properties" xmlns:ns2="72b68734-cb50-495e-8d5d-e6f2bb0685df" xmlns:ns3="410437cd-3107-42a6-b0ec-892910c06294" targetNamespace="http://schemas.microsoft.com/office/2006/metadata/properties" ma:root="true" ma:fieldsID="e1bf728e0f5866ee5984f238f4e8285f" ns2:_="" ns3:_="">
    <xsd:import namespace="72b68734-cb50-495e-8d5d-e6f2bb0685df"/>
    <xsd:import namespace="410437cd-3107-42a6-b0ec-892910c062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68734-cb50-495e-8d5d-e6f2bb068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4882cec-672b-4673-8da1-96c3a83341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0437cd-3107-42a6-b0ec-892910c0629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7ace57-a825-4582-b1f4-9afcfe0e0617}" ma:internalName="TaxCatchAll" ma:showField="CatchAllData" ma:web="410437cd-3107-42a6-b0ec-892910c062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68734-cb50-495e-8d5d-e6f2bb0685df">
      <Terms xmlns="http://schemas.microsoft.com/office/infopath/2007/PartnerControls"/>
    </lcf76f155ced4ddcb4097134ff3c332f>
    <TaxCatchAll xmlns="410437cd-3107-42a6-b0ec-892910c06294" xsi:nil="true"/>
  </documentManagement>
</p:properties>
</file>

<file path=customXml/itemProps1.xml><?xml version="1.0" encoding="utf-8"?>
<ds:datastoreItem xmlns:ds="http://schemas.openxmlformats.org/officeDocument/2006/customXml" ds:itemID="{A807B1A0-EE79-4100-9944-A235FEDC4E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582C99-F709-4F7E-9242-BDA10F88290F}">
  <ds:schemaRefs>
    <ds:schemaRef ds:uri="410437cd-3107-42a6-b0ec-892910c06294"/>
    <ds:schemaRef ds:uri="72b68734-cb50-495e-8d5d-e6f2bb0685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2F9440D-2F8B-4F53-AD61-86C78C20B20F}">
  <ds:schemaRefs>
    <ds:schemaRef ds:uri="410437cd-3107-42a6-b0ec-892910c06294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2b68734-cb50-495e-8d5d-e6f2bb0685d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 Light</vt:lpstr>
      <vt:lpstr>FK Grotesk Neue</vt:lpstr>
      <vt:lpstr>Helvetica</vt:lpstr>
      <vt:lpstr>Impact</vt:lpstr>
      <vt:lpstr>Office Theme</vt:lpstr>
      <vt:lpstr>LTFT Slot Settings</vt:lpstr>
      <vt:lpstr>Rota settings: Slot Specific Settings</vt:lpstr>
      <vt:lpstr>Rota settings: LTFT Settings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Goes the Title in One or Two Lines</dc:title>
  <dc:creator>Alice Vieira</dc:creator>
  <cp:lastModifiedBy>Joel Tempest-Routledge</cp:lastModifiedBy>
  <cp:revision>1</cp:revision>
  <dcterms:created xsi:type="dcterms:W3CDTF">2024-06-04T19:22:04Z</dcterms:created>
  <dcterms:modified xsi:type="dcterms:W3CDTF">2025-06-24T10:41:20Z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0x01010093E149F9C1FBF147A43B906520B4DDE4</vt:lpwstr>
  </property>
  <property fmtid="{D5CDD505-2E9C-101B-9397-08002B2CF9AE}" pid="3" name="MediaServiceImageTags">
    <vt:lpwstr/>
  </property>
</Properties>
</file>